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134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7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50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138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51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007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382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658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135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58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655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28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460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66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40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93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69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CB8B0-A5F8-4593-91D7-D3FAE1FCF86D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3213A-ACE5-42C4-ABF9-CB274EC3D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23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293224"/>
            <a:ext cx="6241816" cy="5878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Муниципальное </a:t>
            </a:r>
            <a:r>
              <a:rPr lang="ru-RU" dirty="0" smtClean="0">
                <a:solidFill>
                  <a:srgbClr val="002060"/>
                </a:solidFill>
              </a:rPr>
              <a:t>казенное </a:t>
            </a:r>
            <a:r>
              <a:rPr lang="ru-RU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ошкольное </a:t>
            </a:r>
            <a:r>
              <a:rPr lang="ru-RU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бразовательное </a:t>
            </a:r>
            <a:r>
              <a:rPr lang="ru-RU" dirty="0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чреждение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«Детский </a:t>
            </a:r>
            <a:r>
              <a:rPr lang="ru-RU" dirty="0" smtClean="0">
                <a:solidFill>
                  <a:srgbClr val="002060"/>
                </a:solidFill>
              </a:rPr>
              <a:t>сад «Лачен»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312126"/>
            <a:ext cx="6241816" cy="27721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Портфолио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Воспитателя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Абдулмуслимовой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Забидат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Биякаевны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 детьми всегда должна быть рядом,</a:t>
            </a:r>
          </a:p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Даря тепло и согревая взглядом.</a:t>
            </a:r>
          </a:p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Их  в мир прекрасного вести,</a:t>
            </a:r>
          </a:p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 помнить заповедь  «Не навреди».</a:t>
            </a:r>
          </a:p>
          <a:p>
            <a:endParaRPr lang="ru-RU" dirty="0"/>
          </a:p>
        </p:txBody>
      </p:sp>
      <p:pic>
        <p:nvPicPr>
          <p:cNvPr id="1026" name="Picture 2" descr="C:\Users\123\Desktop\фото забид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9984" y="1147313"/>
            <a:ext cx="2674189" cy="4520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17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311215"/>
            <a:ext cx="9601196" cy="6917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00B050"/>
                </a:solidFill>
              </a:rPr>
              <a:t>У</a:t>
            </a:r>
            <a:r>
              <a:rPr lang="ru-RU" sz="3600" b="1" dirty="0" smtClean="0">
                <a:solidFill>
                  <a:srgbClr val="00B050"/>
                </a:solidFill>
              </a:rPr>
              <a:t>тренник, </a:t>
            </a:r>
            <a:r>
              <a:rPr lang="ru-RU" sz="3600" b="1" dirty="0" smtClean="0">
                <a:solidFill>
                  <a:srgbClr val="00B050"/>
                </a:solidFill>
              </a:rPr>
              <a:t>посвященный </a:t>
            </a:r>
            <a:r>
              <a:rPr lang="ru-RU" sz="3600" b="1" dirty="0" smtClean="0">
                <a:solidFill>
                  <a:srgbClr val="00B050"/>
                </a:solidFill>
              </a:rPr>
              <a:t>ко Дню Защитника Отечества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374" y="2743201"/>
            <a:ext cx="2678140" cy="31273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685" y="2743201"/>
            <a:ext cx="4615089" cy="3127374"/>
          </a:xfrm>
        </p:spPr>
      </p:pic>
    </p:spTree>
    <p:extLst>
      <p:ext uri="{BB962C8B-B14F-4D97-AF65-F5344CB8AC3E}">
        <p14:creationId xmlns:p14="http://schemas.microsoft.com/office/powerpoint/2010/main" xmlns="" val="310094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91771"/>
            <a:ext cx="9601196" cy="65314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Занятие по конструированию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ко Дню Защитника Отечества: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«Башня для солдатиков»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25" y="2560638"/>
            <a:ext cx="4145189" cy="3309937"/>
          </a:xfrm>
        </p:spPr>
      </p:pic>
    </p:spTree>
    <p:extLst>
      <p:ext uri="{BB962C8B-B14F-4D97-AF65-F5344CB8AC3E}">
        <p14:creationId xmlns:p14="http://schemas.microsoft.com/office/powerpoint/2010/main" xmlns="" val="180008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3405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Летняя пора словно специально создана для того, чтобы прыгать, лазить и всячески </a:t>
            </a:r>
            <a:r>
              <a:rPr lang="ru-RU" sz="2800" b="1" dirty="0" smtClean="0">
                <a:solidFill>
                  <a:srgbClr val="00B050"/>
                </a:solidFill>
              </a:rPr>
              <a:t>веселиться</a:t>
            </a:r>
            <a:r>
              <a:rPr lang="ru-RU" sz="2800" b="1" dirty="0" smtClean="0">
                <a:solidFill>
                  <a:srgbClr val="00B050"/>
                </a:solidFill>
              </a:rPr>
              <a:t>! Поэтому организовала мероприятие «</a:t>
            </a:r>
            <a:r>
              <a:rPr lang="ru-RU" sz="2800" b="1" dirty="0" smtClean="0">
                <a:solidFill>
                  <a:srgbClr val="00B050"/>
                </a:solidFill>
              </a:rPr>
              <a:t>Здравствуй, лето!»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83193" y="2601264"/>
            <a:ext cx="3400903" cy="31361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360" y="2468880"/>
            <a:ext cx="3422470" cy="3401696"/>
          </a:xfrm>
        </p:spPr>
      </p:pic>
    </p:spTree>
    <p:extLst>
      <p:ext uri="{BB962C8B-B14F-4D97-AF65-F5344CB8AC3E}">
        <p14:creationId xmlns:p14="http://schemas.microsoft.com/office/powerpoint/2010/main" xmlns="" val="29909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648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Интегрированное занятие по </a:t>
            </a:r>
            <a:r>
              <a:rPr lang="ru-RU" sz="2400" dirty="0" smtClean="0">
                <a:solidFill>
                  <a:srgbClr val="00B050"/>
                </a:solidFill>
              </a:rPr>
              <a:t>рисованию </a:t>
            </a:r>
            <a:r>
              <a:rPr lang="ru-RU" sz="2400" dirty="0" smtClean="0">
                <a:solidFill>
                  <a:srgbClr val="00B050"/>
                </a:solidFill>
              </a:rPr>
              <a:t>с элементами аппликации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«С попугаем я дружу, все узнать о нем хочу!»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374" y="2560638"/>
            <a:ext cx="3043900" cy="330993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xmlns="" val="27942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Совместное мероприятие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родителей и детей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«Мы выбираем жизнь»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575" y="2887512"/>
            <a:ext cx="4718050" cy="26561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5" y="2887512"/>
            <a:ext cx="4718050" cy="2656189"/>
          </a:xfrm>
        </p:spPr>
      </p:pic>
    </p:spTree>
    <p:extLst>
      <p:ext uri="{BB962C8B-B14F-4D97-AF65-F5344CB8AC3E}">
        <p14:creationId xmlns:p14="http://schemas.microsoft.com/office/powerpoint/2010/main" xmlns="" val="72565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Коллективная работа по лепке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«Загорелся кошкин дом»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48273" y="2627153"/>
            <a:ext cx="3309937" cy="3175322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60120" y="2648719"/>
            <a:ext cx="3309937" cy="3132189"/>
          </a:xfrm>
        </p:spPr>
      </p:pic>
    </p:spTree>
    <p:extLst>
      <p:ext uri="{BB962C8B-B14F-4D97-AF65-F5344CB8AC3E}">
        <p14:creationId xmlns:p14="http://schemas.microsoft.com/office/powerpoint/2010/main" xmlns="" val="26510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035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Беседа с детьми: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i="1" dirty="0" smtClean="0">
                <a:solidFill>
                  <a:srgbClr val="00B050"/>
                </a:solidFill>
              </a:rPr>
              <a:t>«Правила дорожного движения»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434" y="2560638"/>
            <a:ext cx="3566159" cy="33099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544" y="2560638"/>
            <a:ext cx="3908412" cy="3309937"/>
          </a:xfrm>
        </p:spPr>
      </p:pic>
    </p:spTree>
    <p:extLst>
      <p:ext uri="{BB962C8B-B14F-4D97-AF65-F5344CB8AC3E}">
        <p14:creationId xmlns:p14="http://schemas.microsoft.com/office/powerpoint/2010/main" xmlns="" val="37339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75" y="1214846"/>
            <a:ext cx="9601196" cy="96665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Неделя «Сказки»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 err="1" smtClean="0">
                <a:solidFill>
                  <a:srgbClr val="00B050"/>
                </a:solidFill>
              </a:rPr>
              <a:t>Заюшкина</a:t>
            </a:r>
            <a:r>
              <a:rPr lang="ru-RU" dirty="0" smtClean="0">
                <a:solidFill>
                  <a:srgbClr val="00B050"/>
                </a:solidFill>
              </a:rPr>
              <a:t> избушка»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xmlns="" val="193176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«Трудолюбие не дается от природы, а должно воспитываться с самого раннего детства.»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575" y="2888655"/>
            <a:ext cx="4540522" cy="26539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485" y="2888655"/>
            <a:ext cx="4564289" cy="2653903"/>
          </a:xfrm>
        </p:spPr>
      </p:pic>
    </p:spTree>
    <p:extLst>
      <p:ext uri="{BB962C8B-B14F-4D97-AF65-F5344CB8AC3E}">
        <p14:creationId xmlns:p14="http://schemas.microsoft.com/office/powerpoint/2010/main" xmlns="" val="244016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Занятие по аппликации: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«Разноцветные салфетки»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43770" y="2731656"/>
            <a:ext cx="3309937" cy="29663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27463" y="2616062"/>
            <a:ext cx="3309937" cy="3197503"/>
          </a:xfrm>
        </p:spPr>
      </p:pic>
    </p:spTree>
    <p:extLst>
      <p:ext uri="{BB962C8B-B14F-4D97-AF65-F5344CB8AC3E}">
        <p14:creationId xmlns:p14="http://schemas.microsoft.com/office/powerpoint/2010/main" xmlns="" val="1114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106</Words>
  <Application>Microsoft Office PowerPoint</Application>
  <PresentationFormat>Произвольный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Муниципальное казенное дошкольное образовательное учреждение «Детский сад «Лачен»</vt:lpstr>
      <vt:lpstr>Летняя пора словно специально создана для того, чтобы прыгать, лазить и всячески веселиться! Поэтому организовала мероприятие «Здравствуй, лето!»</vt:lpstr>
      <vt:lpstr>Интегрированное занятие по рисованию с элементами аппликации «С попугаем я дружу, все узнать о нем хочу!»</vt:lpstr>
      <vt:lpstr>Совместное мероприятие родителей и детей  «Мы выбираем жизнь»</vt:lpstr>
      <vt:lpstr>Коллективная работа по лепке «Загорелся кошкин дом»</vt:lpstr>
      <vt:lpstr>Беседа с детьми:  «Правила дорожного движения»</vt:lpstr>
      <vt:lpstr>Неделя «Сказки» «Заюшкина избушка» </vt:lpstr>
      <vt:lpstr>«Трудолюбие не дается от природы, а должно воспитываться с самого раннего детства.»</vt:lpstr>
      <vt:lpstr>Занятие по аппликации: «Разноцветные салфетки»</vt:lpstr>
      <vt:lpstr>          Утренник, посвященный ко Дню Защитника Отечества           </vt:lpstr>
      <vt:lpstr>Занятие по конструированию ко Дню Защитника Отечества: «Башня для солдатиков»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123</cp:lastModifiedBy>
  <cp:revision>12</cp:revision>
  <dcterms:created xsi:type="dcterms:W3CDTF">2022-03-05T12:01:55Z</dcterms:created>
  <dcterms:modified xsi:type="dcterms:W3CDTF">2022-03-07T10:13:13Z</dcterms:modified>
</cp:coreProperties>
</file>