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8" r:id="rId1"/>
  </p:sldMasterIdLst>
  <p:sldIdLst>
    <p:sldId id="256" r:id="rId2"/>
    <p:sldId id="313" r:id="rId3"/>
    <p:sldId id="257" r:id="rId4"/>
    <p:sldId id="259" r:id="rId5"/>
    <p:sldId id="261" r:id="rId6"/>
    <p:sldId id="262" r:id="rId7"/>
    <p:sldId id="265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80" r:id="rId21"/>
    <p:sldId id="281" r:id="rId22"/>
    <p:sldId id="282" r:id="rId23"/>
    <p:sldId id="284" r:id="rId24"/>
    <p:sldId id="305" r:id="rId25"/>
    <p:sldId id="286" r:id="rId26"/>
    <p:sldId id="307" r:id="rId27"/>
    <p:sldId id="288" r:id="rId28"/>
    <p:sldId id="290" r:id="rId29"/>
    <p:sldId id="291" r:id="rId30"/>
    <p:sldId id="306" r:id="rId31"/>
    <p:sldId id="294" r:id="rId32"/>
    <p:sldId id="295" r:id="rId33"/>
    <p:sldId id="310" r:id="rId34"/>
    <p:sldId id="309" r:id="rId35"/>
    <p:sldId id="311" r:id="rId36"/>
    <p:sldId id="296" r:id="rId37"/>
    <p:sldId id="299" r:id="rId38"/>
    <p:sldId id="301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05" autoAdjust="0"/>
  </p:normalViewPr>
  <p:slideViewPr>
    <p:cSldViewPr>
      <p:cViewPr varScale="1">
        <p:scale>
          <a:sx n="84" d="100"/>
          <a:sy n="84" d="100"/>
        </p:scale>
        <p:origin x="52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D6907336-27D7-439F-A668-DBD4B3993DFB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24B9EC37-A7D5-48F8-AAAE-1AEC8813B1F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5680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07336-27D7-439F-A668-DBD4B3993DFB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9EC37-A7D5-48F8-AAAE-1AEC8813B1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07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07336-27D7-439F-A668-DBD4B3993DFB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9EC37-A7D5-48F8-AAAE-1AEC8813B1F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8650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07336-27D7-439F-A668-DBD4B3993DFB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9EC37-A7D5-48F8-AAAE-1AEC8813B1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0376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07336-27D7-439F-A668-DBD4B3993DFB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9EC37-A7D5-48F8-AAAE-1AEC8813B1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194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07336-27D7-439F-A668-DBD4B3993DFB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9EC37-A7D5-48F8-AAAE-1AEC8813B1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6176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07336-27D7-439F-A668-DBD4B3993DFB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9EC37-A7D5-48F8-AAAE-1AEC8813B1F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787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07336-27D7-439F-A668-DBD4B3993DFB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9EC37-A7D5-48F8-AAAE-1AEC8813B1F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7026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07336-27D7-439F-A668-DBD4B3993DFB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9EC37-A7D5-48F8-AAAE-1AEC8813B1F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5523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07336-27D7-439F-A668-DBD4B3993DFB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9EC37-A7D5-48F8-AAAE-1AEC8813B1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537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07336-27D7-439F-A668-DBD4B3993DFB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9EC37-A7D5-48F8-AAAE-1AEC8813B1F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236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07336-27D7-439F-A668-DBD4B3993DFB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9EC37-A7D5-48F8-AAAE-1AEC8813B1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477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07336-27D7-439F-A668-DBD4B3993DFB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9EC37-A7D5-48F8-AAAE-1AEC8813B1F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3319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07336-27D7-439F-A668-DBD4B3993DFB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9EC37-A7D5-48F8-AAAE-1AEC8813B1F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7929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07336-27D7-439F-A668-DBD4B3993DFB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9EC37-A7D5-48F8-AAAE-1AEC8813B1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154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07336-27D7-439F-A668-DBD4B3993DFB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9EC37-A7D5-48F8-AAAE-1AEC8813B1F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33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07336-27D7-439F-A668-DBD4B3993DFB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9EC37-A7D5-48F8-AAAE-1AEC8813B1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692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6907336-27D7-439F-A668-DBD4B3993DFB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4B9EC37-A7D5-48F8-AAAE-1AEC8813B1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337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Снежный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городок наших </a:t>
            </a:r>
            <a:r>
              <a:rPr lang="ru-RU" dirty="0" err="1" smtClean="0">
                <a:solidFill>
                  <a:srgbClr val="FF0000"/>
                </a:solidFill>
              </a:rPr>
              <a:t>эколят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dmin\Desktop\снежный городок\IMG_46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6866" y="2487168"/>
            <a:ext cx="3395134" cy="3447288"/>
          </a:xfrm>
          <a:prstGeom prst="rect">
            <a:avLst/>
          </a:prstGeom>
          <a:noFill/>
        </p:spPr>
      </p:pic>
      <p:pic>
        <p:nvPicPr>
          <p:cNvPr id="6" name="Picture 2" descr="C:\Users\admin\Desktop\снежный городок\IMG_46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20576" y="2464296"/>
            <a:ext cx="3259584" cy="344728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\Desktop\снежный городок\RVUJE019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267744" y="1556792"/>
            <a:ext cx="4608512" cy="432048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866" y="1124744"/>
            <a:ext cx="6798734" cy="936104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Тихоня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7410" name="Picture 2" descr="C:\Users\admin\Desktop\снежный городок\CKZM720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699792" y="2492896"/>
            <a:ext cx="3672408" cy="352839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145511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2"/>
                </a:solidFill>
              </a:rPr>
              <a:t>Шалун</a:t>
            </a:r>
            <a:endParaRPr lang="ru-RU" b="1" i="1" dirty="0">
              <a:solidFill>
                <a:schemeClr val="accent2"/>
              </a:solidFill>
            </a:endParaRPr>
          </a:p>
        </p:txBody>
      </p:sp>
      <p:pic>
        <p:nvPicPr>
          <p:cNvPr id="18434" name="Picture 2" descr="C:\Users\admin\Desktop\снежный городок\HAZNE78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55776" y="2490788"/>
            <a:ext cx="3672408" cy="35305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in\Desktop\снежный городок\HQUX531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 bwMode="auto">
          <a:xfrm>
            <a:off x="2123728" y="1268760"/>
            <a:ext cx="4680520" cy="430897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Я честный, добрый и заботливый человек. Я хочу вступить в ряды </a:t>
            </a:r>
            <a:r>
              <a:rPr lang="ru-RU" sz="3200" b="1" dirty="0" err="1" smtClean="0">
                <a:solidFill>
                  <a:srgbClr val="FF0000"/>
                </a:solidFill>
              </a:rPr>
              <a:t>эколят</a:t>
            </a:r>
            <a:r>
              <a:rPr lang="ru-RU" sz="3200" b="1" dirty="0" smtClean="0">
                <a:solidFill>
                  <a:srgbClr val="FF0000"/>
                </a:solidFill>
              </a:rPr>
              <a:t>.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21506" name="Picture 2" descr="C:\Users\admin\Desktop\снежный городок\BJVPE910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404623" y="2490788"/>
            <a:ext cx="6342692" cy="34448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снежный городок\FSSHE39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7704" y="980728"/>
            <a:ext cx="5286413" cy="507209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снежный городок\CMXP78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720" y="548680"/>
            <a:ext cx="5380062" cy="547260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снежный городок\CPNL502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 bwMode="auto">
          <a:xfrm>
            <a:off x="1547664" y="1052736"/>
            <a:ext cx="5543153" cy="475252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снежный городок\GMAAE303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267744" y="1484784"/>
            <a:ext cx="4896544" cy="424847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857479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«Зима на радость детям»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admin\Desktop\снежный городок\SYJQE967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1328767" y="2487613"/>
            <a:ext cx="3038417" cy="3446462"/>
          </a:xfrm>
          <a:prstGeom prst="rect">
            <a:avLst/>
          </a:prstGeom>
          <a:noFill/>
        </p:spPr>
      </p:pic>
      <p:pic>
        <p:nvPicPr>
          <p:cNvPr id="8" name="Picture 2" descr="C:\Users\admin\Desktop\снежный городок\NODIE816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4932040" y="2477317"/>
            <a:ext cx="2783073" cy="344646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1176865" y="836712"/>
            <a:ext cx="3632202" cy="64807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half" idx="2"/>
          </p:nvPr>
        </p:nvSpPr>
        <p:spPr>
          <a:xfrm>
            <a:off x="1191745" y="1772816"/>
            <a:ext cx="3632201" cy="3167400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Все хорошее в людях из детства!</a:t>
            </a:r>
            <a:br>
              <a:rPr lang="ru-RU" sz="2000" dirty="0"/>
            </a:br>
            <a:r>
              <a:rPr lang="ru-RU" sz="2000" dirty="0"/>
              <a:t>Как истоки добра пробудить?</a:t>
            </a:r>
            <a:br>
              <a:rPr lang="ru-RU" sz="2000" dirty="0"/>
            </a:br>
            <a:r>
              <a:rPr lang="ru-RU" sz="2000" dirty="0"/>
              <a:t>Прикоснуться к природе всем сердцем:</a:t>
            </a:r>
            <a:br>
              <a:rPr lang="ru-RU" sz="2000" dirty="0"/>
            </a:br>
            <a:r>
              <a:rPr lang="ru-RU" sz="2000" dirty="0"/>
              <a:t>Удивиться, узнать, полюбить!</a:t>
            </a:r>
            <a:br>
              <a:rPr lang="ru-RU" sz="2000" dirty="0"/>
            </a:br>
            <a:r>
              <a:rPr lang="ru-RU" sz="2000" dirty="0"/>
              <a:t>Мы хотим, чтоб земля расцветала,</a:t>
            </a:r>
            <a:br>
              <a:rPr lang="ru-RU" sz="2000" dirty="0"/>
            </a:br>
            <a:r>
              <a:rPr lang="ru-RU" sz="2000" dirty="0"/>
              <a:t>И росли, как цветы, малыши,</a:t>
            </a:r>
            <a:br>
              <a:rPr lang="ru-RU" sz="2000" dirty="0"/>
            </a:br>
            <a:r>
              <a:rPr lang="ru-RU" sz="2000" dirty="0"/>
              <a:t>Чтоб для них экология стала</a:t>
            </a:r>
            <a:br>
              <a:rPr lang="ru-RU" sz="2000" dirty="0"/>
            </a:br>
            <a:r>
              <a:rPr lang="ru-RU" sz="2000" dirty="0"/>
              <a:t>Не наукой, а частью</a:t>
            </a:r>
          </a:p>
        </p:txBody>
      </p:sp>
      <p:pic>
        <p:nvPicPr>
          <p:cNvPr id="19" name="Picture 2" descr="C:\Users\admin\Desktop\снежный городок\DZZW033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3892" b="3892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3299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снежный городок\EOEP830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 bwMode="auto">
          <a:xfrm>
            <a:off x="1907704" y="1124744"/>
            <a:ext cx="5328592" cy="482453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«Елочка»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C:\Users\admin\Desktop\снежный городок\CSEKE21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411760" y="2492896"/>
            <a:ext cx="3981538" cy="374652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21751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Персонажи из любимой сказки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9218" name="Picture 2" descr="C:\Users\admin\Desktop\снежный городок\IMG_472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79712" y="2564904"/>
            <a:ext cx="4591050" cy="351688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980728"/>
            <a:ext cx="6798734" cy="130386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 снежном городке, самая любимая игра мальчиков «Хоккей»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Picture 2" descr="C:\Users\admin\Desktop\снежный городок\IMG_00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91571" y="2490788"/>
            <a:ext cx="5168795" cy="34448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073503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Шайбу! Шайбу!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admin\Desktop\снежный городок\IMG_0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79712" y="2420888"/>
            <a:ext cx="5168795" cy="3444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6848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/>
                </a:solidFill>
              </a:rPr>
              <a:t>Дальше бросишь-больше </a:t>
            </a:r>
            <a:r>
              <a:rPr lang="ru-RU" b="1" dirty="0" err="1" smtClean="0">
                <a:solidFill>
                  <a:schemeClr val="accent3"/>
                </a:solidFill>
              </a:rPr>
              <a:t>собъешь</a:t>
            </a:r>
            <a:r>
              <a:rPr lang="ru-RU" b="1" dirty="0" smtClean="0">
                <a:solidFill>
                  <a:schemeClr val="accent3"/>
                </a:solidFill>
              </a:rPr>
              <a:t>!</a:t>
            </a:r>
            <a:endParaRPr lang="ru-RU" b="1" dirty="0">
              <a:solidFill>
                <a:schemeClr val="accent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3314" name="Picture 2" descr="C:\Users\admin\Desktop\снежный городок\IMG_0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6866" y="2564904"/>
            <a:ext cx="3251118" cy="3456384"/>
          </a:xfrm>
          <a:prstGeom prst="rect">
            <a:avLst/>
          </a:prstGeom>
          <a:noFill/>
        </p:spPr>
      </p:pic>
      <p:pic>
        <p:nvPicPr>
          <p:cNvPr id="11" name="Picture 2" descr="C:\Users\admin\Desktop\снежный городок\IMG_00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5025" y="2564904"/>
            <a:ext cx="3336925" cy="345638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 descr="C:\Users\admin\Desktop\снежный городок\IMG_0168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991571" y="2490788"/>
            <a:ext cx="5168795" cy="3444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903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\Desktop\снежный городок\IMG_001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03648" y="1484784"/>
            <a:ext cx="6103416" cy="438097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Эколята</a:t>
            </a:r>
            <a:r>
              <a:rPr lang="ru-RU" dirty="0" smtClean="0"/>
              <a:t> раскрасили цветочки для Тихони</a:t>
            </a:r>
            <a:endParaRPr lang="ru-RU" dirty="0"/>
          </a:p>
        </p:txBody>
      </p:sp>
      <p:pic>
        <p:nvPicPr>
          <p:cNvPr id="17410" name="Picture 2" descr="C:\Users\admin\Desktop\снежный городок\IMG_00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91571" y="2490788"/>
            <a:ext cx="5168795" cy="34448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Слепили сказочного героя Шалуна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8434" name="Picture 2" descr="C:\Users\admin\Desktop\снежный городок\IMG_00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91571" y="2490788"/>
            <a:ext cx="5168795" cy="34448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снежный городок\IMG_462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71600" y="1196752"/>
            <a:ext cx="6912768" cy="475252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Рисунки детей, </a:t>
            </a:r>
            <a:endParaRPr lang="ru-RU" dirty="0"/>
          </a:p>
        </p:txBody>
      </p:sp>
      <p:pic>
        <p:nvPicPr>
          <p:cNvPr id="4" name="Picture 2" descr="C:\Users\admin\Desktop\снежный городок\IMG_01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492896"/>
            <a:ext cx="5237941" cy="3444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6741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Я люблю дышать чистым воздухом, поэтому я обещаю беречь зеленые насаждения, высаживать новые деревья и ухаживать за ними.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21506" name="Picture 2" descr="C:\Users\admin\Desktop\снежный городок\IMG_013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79513" y="2636912"/>
            <a:ext cx="3336925" cy="3168352"/>
          </a:xfrm>
          <a:prstGeom prst="rect">
            <a:avLst/>
          </a:prstGeom>
          <a:noFill/>
        </p:spPr>
      </p:pic>
      <p:pic>
        <p:nvPicPr>
          <p:cNvPr id="8" name="Picture 2" descr="C:\Users\admin\Desktop\снежный городок\IMG_01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5025" y="2636912"/>
            <a:ext cx="3336925" cy="316835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Игра снайпер мышкой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22530" name="Picture 2" descr="C:\Users\admin\Desktop\снежный городок\IMG_01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91571" y="2490788"/>
            <a:ext cx="5168795" cy="3444875"/>
          </a:xfrm>
          <a:prstGeom prst="rect">
            <a:avLst/>
          </a:prstGeom>
          <a:noFill/>
        </p:spPr>
      </p:pic>
      <p:pic>
        <p:nvPicPr>
          <p:cNvPr id="4" name="Picture 2" descr="C:\Users\admin\Desktop\снежный городок\IMG_0168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907704" y="2564904"/>
            <a:ext cx="5168795" cy="34448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00B050"/>
                </a:solidFill>
              </a:rPr>
              <a:t>Эколята</a:t>
            </a:r>
            <a:r>
              <a:rPr lang="ru-RU" dirty="0" smtClean="0">
                <a:solidFill>
                  <a:srgbClr val="00B050"/>
                </a:solidFill>
              </a:rPr>
              <a:t> совместно с родителями изготовили кормушки для птиц.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6" name="Picture 2" descr="C:\Users\admin\Desktop\снежный городок\AQLS808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276856" y="2490788"/>
            <a:ext cx="4595696" cy="3444875"/>
          </a:xfrm>
          <a:prstGeom prst="rect">
            <a:avLst/>
          </a:prstGeom>
          <a:noFill/>
          <a:effectLst>
            <a:outerShdw blurRad="381000" dist="38100" dir="2280000" sx="92000" sy="92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34870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снежный городок\IMG_459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331640" y="908720"/>
            <a:ext cx="6336704" cy="5256584"/>
          </a:xfrm>
          <a:prstGeom prst="rect">
            <a:avLst/>
          </a:prstGeom>
          <a:noFill/>
          <a:effectLst>
            <a:outerShdw blurRad="50800" dist="50800" dir="5400000" sx="68000" sy="68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7265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снежный городок\NAUL0315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123728" y="764704"/>
            <a:ext cx="5112567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0670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03648" y="908720"/>
            <a:ext cx="6798735" cy="1303867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Я люблю всех живых существ, поэтому я обещаю всегда защищать  беречь братьев наших меньших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23554" name="Picture 2" descr="C:\Users\admin\Desktop\снежный городок\KHUU489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 bwMode="auto">
          <a:xfrm>
            <a:off x="2267744" y="2564903"/>
            <a:ext cx="4824536" cy="352839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Трудно птицам зимовать,</a:t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>Надо птицам помогать!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27650" name="Picture 2" descr="C:\Users\admin\Desktop\снежный городок\EDVSE36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835696" y="2533285"/>
            <a:ext cx="2592288" cy="3446462"/>
          </a:xfrm>
          <a:prstGeom prst="rect">
            <a:avLst/>
          </a:prstGeom>
          <a:noFill/>
        </p:spPr>
      </p:pic>
      <p:pic>
        <p:nvPicPr>
          <p:cNvPr id="6" name="Picture 2" descr="C:\Users\admin\Desktop\снежный городок\DZZW03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5004048" y="2533285"/>
            <a:ext cx="2591014" cy="344646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admin\Desktop\снежный городок\DGHO238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 bwMode="auto">
          <a:xfrm>
            <a:off x="1979712" y="980728"/>
            <a:ext cx="5400600" cy="468052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Косолапый мишка угощал  детей сладостями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admin\Desktop\снежный городок\IMG_47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35790" y="2492896"/>
            <a:ext cx="3880886" cy="3746524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Пирамида для Умницы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8194" name="Picture 2" descr="C:\Users\admin\Desktop\снежный городок\CRSH309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1555552" y="2487613"/>
            <a:ext cx="2800424" cy="3446462"/>
          </a:xfrm>
          <a:prstGeom prst="rect">
            <a:avLst/>
          </a:prstGeom>
          <a:noFill/>
        </p:spPr>
      </p:pic>
      <p:pic>
        <p:nvPicPr>
          <p:cNvPr id="5" name="Picture 2" descr="C:\Users\admin\Desktop\снежный городок\DOVA49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4860032" y="2487613"/>
            <a:ext cx="2745878" cy="344646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92D050"/>
                </a:solidFill>
              </a:rPr>
              <a:t>«Собери для </a:t>
            </a:r>
            <a:r>
              <a:rPr lang="ru-RU" b="1" dirty="0" err="1" smtClean="0">
                <a:solidFill>
                  <a:srgbClr val="92D050"/>
                </a:solidFill>
              </a:rPr>
              <a:t>лунтика</a:t>
            </a:r>
            <a:r>
              <a:rPr lang="ru-RU" b="1" dirty="0" smtClean="0">
                <a:solidFill>
                  <a:srgbClr val="92D050"/>
                </a:solidFill>
              </a:rPr>
              <a:t> корзину»</a:t>
            </a:r>
            <a:endParaRPr lang="ru-RU" b="1" dirty="0">
              <a:solidFill>
                <a:srgbClr val="92D05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admin\Desktop\снежный городок\IMG_46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66780" y="2658532"/>
            <a:ext cx="3338512" cy="3362755"/>
          </a:xfrm>
          <a:prstGeom prst="rect">
            <a:avLst/>
          </a:prstGeom>
          <a:noFill/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832" y="2658532"/>
            <a:ext cx="3333769" cy="3362755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\Desktop\снежный городок\EUVQE080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 bwMode="auto">
          <a:xfrm>
            <a:off x="2051720" y="1340768"/>
            <a:ext cx="5040560" cy="453650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«Прокати такой же шарик»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4339" name="Picture 3" descr="C:\Users\admin\Desktop\снежный городок\MZFG796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1555552" y="2487613"/>
            <a:ext cx="2584846" cy="3446462"/>
          </a:xfrm>
          <a:prstGeom prst="rect">
            <a:avLst/>
          </a:prstGeom>
          <a:noFill/>
        </p:spPr>
      </p:pic>
      <p:pic>
        <p:nvPicPr>
          <p:cNvPr id="8" name="Picture 3" descr="C:\Users\admin\Desktop\снежный городок\MZFG7968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547664" y="2487994"/>
            <a:ext cx="2584846" cy="3446462"/>
          </a:xfrm>
          <a:prstGeom prst="rect">
            <a:avLst/>
          </a:prstGeom>
          <a:noFill/>
        </p:spPr>
      </p:pic>
      <p:pic>
        <p:nvPicPr>
          <p:cNvPr id="9" name="Picture 3" descr="C:\Users\admin\Desktop\снежный городок\MZFG7968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540696" y="2487613"/>
            <a:ext cx="2912432" cy="3461310"/>
          </a:xfrm>
          <a:prstGeom prst="rect">
            <a:avLst/>
          </a:prstGeom>
          <a:noFill/>
        </p:spPr>
      </p:pic>
      <p:pic>
        <p:nvPicPr>
          <p:cNvPr id="14" name="Picture 2" descr="C:\Users\admin\Desktop\снежный городок\AFSI37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4860032" y="2487613"/>
            <a:ext cx="2745878" cy="344646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Любовь к природе закладывается нас с детства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5362" name="Picture 2" descr="C:\Users\admin\Desktop\снежный городок\AYJM115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 bwMode="auto">
          <a:xfrm>
            <a:off x="1983944" y="2564904"/>
            <a:ext cx="5184576" cy="37444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267</TotalTime>
  <Words>152</Words>
  <Application>Microsoft Office PowerPoint</Application>
  <PresentationFormat>Экран (4:3)</PresentationFormat>
  <Paragraphs>24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1" baseType="lpstr">
      <vt:lpstr>Arial</vt:lpstr>
      <vt:lpstr>Garamond</vt:lpstr>
      <vt:lpstr>Натуральные материалы</vt:lpstr>
      <vt:lpstr>Снежный городок наших эколят</vt:lpstr>
      <vt:lpstr>Презентация PowerPoint</vt:lpstr>
      <vt:lpstr>Презентация PowerPoint</vt:lpstr>
      <vt:lpstr>Косолапый мишка угощал  детей сладостями</vt:lpstr>
      <vt:lpstr>Пирамида для Умницы</vt:lpstr>
      <vt:lpstr>«Собери для лунтика корзину»</vt:lpstr>
      <vt:lpstr>Презентация PowerPoint</vt:lpstr>
      <vt:lpstr>«Прокати такой же шарик»</vt:lpstr>
      <vt:lpstr>Любовь к природе закладывается нас с детства.</vt:lpstr>
      <vt:lpstr>Презентация PowerPoint</vt:lpstr>
      <vt:lpstr>Тихоня</vt:lpstr>
      <vt:lpstr>Шалун</vt:lpstr>
      <vt:lpstr>Презентация PowerPoint</vt:lpstr>
      <vt:lpstr>Я честный, добрый и заботливый человек. Я хочу вступить в ряды эколят.</vt:lpstr>
      <vt:lpstr>Презентация PowerPoint</vt:lpstr>
      <vt:lpstr>Презентация PowerPoint</vt:lpstr>
      <vt:lpstr>Презентация PowerPoint</vt:lpstr>
      <vt:lpstr>Презентация PowerPoint</vt:lpstr>
      <vt:lpstr>«Зима на радость детям»</vt:lpstr>
      <vt:lpstr>Презентация PowerPoint</vt:lpstr>
      <vt:lpstr>«Елочка»</vt:lpstr>
      <vt:lpstr>Персонажи из любимой сказки</vt:lpstr>
      <vt:lpstr>В снежном городке, самая любимая игра мальчиков «Хоккей»</vt:lpstr>
      <vt:lpstr>Шайбу! Шайбу!</vt:lpstr>
      <vt:lpstr>Дальше бросишь-больше собъешь!</vt:lpstr>
      <vt:lpstr>Презентация PowerPoint</vt:lpstr>
      <vt:lpstr>Презентация PowerPoint</vt:lpstr>
      <vt:lpstr>Эколята раскрасили цветочки для Тихони</vt:lpstr>
      <vt:lpstr>Слепили сказочного героя Шалуна</vt:lpstr>
      <vt:lpstr>Рисунки детей, </vt:lpstr>
      <vt:lpstr>Я люблю дышать чистым воздухом, поэтому я обещаю беречь зеленые насаждения, высаживать новые деревья и ухаживать за ними.</vt:lpstr>
      <vt:lpstr>Игра снайпер мышкой</vt:lpstr>
      <vt:lpstr>Эколята совместно с родителями изготовили кормушки для птиц.</vt:lpstr>
      <vt:lpstr>Презентация PowerPoint</vt:lpstr>
      <vt:lpstr>Презентация PowerPoint</vt:lpstr>
      <vt:lpstr>Я люблю всех живых существ, поэтому я обещаю всегда защищать  беречь братьев наших меньших</vt:lpstr>
      <vt:lpstr>Трудно птицам зимовать, Надо птицам помогать!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Учетная запись Майкрософт</cp:lastModifiedBy>
  <cp:revision>33</cp:revision>
  <dcterms:created xsi:type="dcterms:W3CDTF">2022-02-02T20:09:04Z</dcterms:created>
  <dcterms:modified xsi:type="dcterms:W3CDTF">2022-02-03T10:08:18Z</dcterms:modified>
</cp:coreProperties>
</file>