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1" r:id="rId4"/>
    <p:sldId id="282" r:id="rId5"/>
    <p:sldId id="283" r:id="rId6"/>
    <p:sldId id="284" r:id="rId7"/>
    <p:sldId id="285" r:id="rId8"/>
    <p:sldId id="291" r:id="rId9"/>
    <p:sldId id="287" r:id="rId10"/>
    <p:sldId id="292" r:id="rId11"/>
    <p:sldId id="289" r:id="rId12"/>
    <p:sldId id="288" r:id="rId13"/>
    <p:sldId id="290" r:id="rId14"/>
    <p:sldId id="28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6B5"/>
    <a:srgbClr val="DE00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01232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48860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37139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002721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3693376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26946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244186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77767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212280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8520868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68088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41F7-57C4-4980-8FCD-DFA2F354F347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C0A1-7C0A-4F99-8506-025E54DD82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77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solidFill>
            <a:srgbClr val="F436B5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Портфолио  воспитателя МКДОУ «Лачен» с. Гертма Мусаевой Асият Абдусамадовны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123\Desktop\IMG_9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4357700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0553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забавы</a:t>
            </a:r>
            <a:endParaRPr lang="ru-RU" dirty="0"/>
          </a:p>
        </p:txBody>
      </p:sp>
      <p:pic>
        <p:nvPicPr>
          <p:cNvPr id="9218" name="Picture 2" descr="C:\Users\123\Desktop\IMG_08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" name="Содержимое 5" descr="C:\Users\admin\Desktop\IMG_297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7430"/>
            <a:ext cx="40386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Малыш – маленький исследователь</a:t>
            </a:r>
            <a:endParaRPr lang="ru-RU" dirty="0"/>
          </a:p>
        </p:txBody>
      </p:sp>
      <p:pic>
        <p:nvPicPr>
          <p:cNvPr id="6146" name="Picture 2" descr="C:\Users\123\Desktop\CRHD17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076"/>
            <a:ext cx="4038600" cy="2546211"/>
          </a:xfrm>
          <a:prstGeom prst="rect">
            <a:avLst/>
          </a:prstGeom>
          <a:noFill/>
        </p:spPr>
      </p:pic>
      <p:pic>
        <p:nvPicPr>
          <p:cNvPr id="6147" name="Picture 3" descr="C:\Users\123\Desktop\WXIN06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03860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Исследования с водой</a:t>
            </a:r>
            <a:endParaRPr lang="ru-RU" dirty="0"/>
          </a:p>
        </p:txBody>
      </p:sp>
      <p:pic>
        <p:nvPicPr>
          <p:cNvPr id="5" name="Содержимое 4" descr="C:\Users\admin\Desktop\IMG_26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2024"/>
            <a:ext cx="4038600" cy="29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esktop\IMG_257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8869"/>
            <a:ext cx="40386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 лето!</a:t>
            </a:r>
            <a:endParaRPr lang="ru-RU" dirty="0"/>
          </a:p>
        </p:txBody>
      </p:sp>
      <p:pic>
        <p:nvPicPr>
          <p:cNvPr id="5" name="Содержимое 4" descr="C:\Users\admin\Desktop\IMG_17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68"/>
            <a:ext cx="403860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admin\Desktop\IMG_175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60756"/>
            <a:ext cx="4038600" cy="28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«Хлеб всему голова!»</a:t>
            </a:r>
            <a:endParaRPr lang="ru-RU" dirty="0"/>
          </a:p>
        </p:txBody>
      </p:sp>
      <p:pic>
        <p:nvPicPr>
          <p:cNvPr id="6" name="Рисунок 5" descr="C:\Users\admin\Desktop\EKHX53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937" y="1668293"/>
            <a:ext cx="4368125" cy="404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 descr="C:\Users\123\Desktop\IMG_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00200"/>
            <a:ext cx="528641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600976" cy="5715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Общие сведения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>Мусаева Асият Абдусамадовна</a:t>
            </a:r>
            <a:br>
              <a:rPr lang="ru-RU" sz="2200" dirty="0" smtClean="0"/>
            </a:br>
            <a:r>
              <a:rPr lang="ru-RU" sz="2200" dirty="0" smtClean="0"/>
              <a:t> Дата рождения: 06.08.1993г. </a:t>
            </a:r>
            <a:br>
              <a:rPr lang="ru-RU" sz="2200" dirty="0" smtClean="0"/>
            </a:br>
            <a:r>
              <a:rPr lang="ru-RU" sz="2200" dirty="0" smtClean="0"/>
              <a:t>Образование: высшее  </a:t>
            </a:r>
            <a:br>
              <a:rPr lang="ru-RU" sz="2200" dirty="0" smtClean="0"/>
            </a:br>
            <a:r>
              <a:rPr lang="ru-RU" sz="2200" dirty="0" smtClean="0"/>
              <a:t>Место работы: МКДОУ «Детский сад»Лачен» </a:t>
            </a:r>
            <a:br>
              <a:rPr lang="ru-RU" sz="2200" dirty="0" smtClean="0"/>
            </a:br>
            <a:r>
              <a:rPr lang="ru-RU" sz="2200" dirty="0" smtClean="0"/>
              <a:t>Должность: воспитатель                       </a:t>
            </a:r>
            <a:br>
              <a:rPr lang="ru-RU" sz="2200" dirty="0" smtClean="0"/>
            </a:br>
            <a:r>
              <a:rPr lang="ru-RU" sz="2200" dirty="0" smtClean="0"/>
              <a:t> Стаж работы: 5 лет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Категория:соответствие занимаемой должности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860553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dirty="0" smtClean="0"/>
              <a:t>Мое педагогическое кредо:</a:t>
            </a:r>
            <a:br>
              <a:rPr lang="ru-RU" dirty="0" smtClean="0"/>
            </a:br>
            <a:r>
              <a:rPr lang="ru-RU" dirty="0" smtClean="0"/>
              <a:t>«Немало можно добиться строгостью,много – любовью,но больше всего – знанием дела и справедливостью»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Мои принципы в работе:</a:t>
            </a:r>
            <a:br>
              <a:rPr lang="ru-RU" dirty="0" smtClean="0"/>
            </a:br>
            <a:r>
              <a:rPr lang="ru-RU" sz="3600" dirty="0" smtClean="0"/>
              <a:t>- Постоянно учиться самой, чтобы учить других;</a:t>
            </a:r>
            <a:br>
              <a:rPr lang="ru-RU" sz="3600" dirty="0" smtClean="0"/>
            </a:br>
            <a:r>
              <a:rPr lang="ru-RU" sz="3600" dirty="0" smtClean="0"/>
              <a:t>- всегдав принимать детей такими, какие они есть;</a:t>
            </a:r>
            <a:br>
              <a:rPr lang="ru-RU" sz="3600" dirty="0" smtClean="0"/>
            </a:br>
            <a:r>
              <a:rPr lang="ru-RU" sz="3600" dirty="0" smtClean="0"/>
              <a:t>- несмотря на то, что давно рассталась с детством, позволять детям учить себя тому, что знают и умеют они.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2050" name="Picture 2" descr="C:\Users\123\Desktop\IMG_1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2" name="Picture 4" descr="C:\Users\123\Desktop\IMG_1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3074" name="Picture 2" descr="C:\Users\123\Desktop\IMG_1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123\Desktop\IMG_1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Мои достижения</a:t>
            </a:r>
            <a:endParaRPr lang="ru-RU" dirty="0"/>
          </a:p>
        </p:txBody>
      </p:sp>
      <p:pic>
        <p:nvPicPr>
          <p:cNvPr id="4098" name="Picture 2" descr="C:\Users\123\Desktop\IMG_1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123\Desktop\IMG_1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организационно-</a:t>
            </a:r>
            <a:br>
              <a:rPr lang="ru-RU" dirty="0" smtClean="0"/>
            </a:br>
            <a:r>
              <a:rPr lang="ru-RU" dirty="0" smtClean="0"/>
              <a:t>методической работе.</a:t>
            </a:r>
            <a:endParaRPr lang="ru-RU" dirty="0"/>
          </a:p>
        </p:txBody>
      </p:sp>
      <p:pic>
        <p:nvPicPr>
          <p:cNvPr id="8194" name="Picture 2" descr="C:\Users\123\Desktop\IMG_52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Users\123\Desktop\IMG_52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pic>
        <p:nvPicPr>
          <p:cNvPr id="5122" name="Picture 2" descr="C:\Users\123\Desktop\IMG_47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Users\123\Desktop\HBGD4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Радуга3333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Радуга33333</Template>
  <TotalTime>398</TotalTime>
  <Words>54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Радуга33333</vt:lpstr>
      <vt:lpstr>Портфолио  воспитателя МКДОУ «Лачен» с. Гертма Мусаевой Асият Абдусамадовны </vt:lpstr>
      <vt:lpstr>      Общие сведения Мусаева Асият Абдусамадовна  Дата рождения: 06.08.1993г.  Образование: высшее   Место работы: МКДОУ «Детский сад»Лачен»  Должность: воспитатель                         Стаж работы: 5 лет                                                                                   Категория:соответствие занимаемой должности</vt:lpstr>
      <vt:lpstr>Мое педагогическое кредо: «Немало можно добиться строгостью,много – любовью,но больше всего – знанием дела и справедливостью»</vt:lpstr>
      <vt:lpstr>Мои принципы в работе: - Постоянно учиться самой, чтобы учить других; - всегдав принимать детей такими, какие они есть; - несмотря на то, что давно рассталась с детством, позволять детям учить себя тому, что знают и умеют они.  </vt:lpstr>
      <vt:lpstr>Мои достижения</vt:lpstr>
      <vt:lpstr>Мои достижения</vt:lpstr>
      <vt:lpstr>Мои достижения</vt:lpstr>
      <vt:lpstr>Участие в организационно- методической работе.</vt:lpstr>
      <vt:lpstr>Работа с детьми</vt:lpstr>
      <vt:lpstr>Зимние забавы</vt:lpstr>
      <vt:lpstr>Малыш – маленький исследователь</vt:lpstr>
      <vt:lpstr>Исследования с водой</vt:lpstr>
      <vt:lpstr>Здравствуй лето!</vt:lpstr>
      <vt:lpstr>«Хлеб всему голова!»</vt:lpstr>
      <vt:lpstr>Спасибо за внимание!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Радуги -Асият</dc:title>
  <dc:creator>Марият</dc:creator>
  <cp:lastModifiedBy>123</cp:lastModifiedBy>
  <cp:revision>42</cp:revision>
  <dcterms:created xsi:type="dcterms:W3CDTF">2018-04-18T10:28:14Z</dcterms:created>
  <dcterms:modified xsi:type="dcterms:W3CDTF">2021-03-26T06:47:31Z</dcterms:modified>
</cp:coreProperties>
</file>